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0" r:id="rId3"/>
    <p:sldId id="275" r:id="rId4"/>
    <p:sldId id="256" r:id="rId5"/>
    <p:sldId id="258" r:id="rId6"/>
    <p:sldId id="276" r:id="rId7"/>
    <p:sldId id="273" r:id="rId8"/>
    <p:sldId id="261" r:id="rId9"/>
    <p:sldId id="263" r:id="rId10"/>
    <p:sldId id="262" r:id="rId11"/>
    <p:sldId id="264" r:id="rId12"/>
    <p:sldId id="265" r:id="rId13"/>
    <p:sldId id="277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369" autoAdjust="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8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8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2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8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0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5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8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9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49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0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0A216-FF4B-40E6-B4F5-EE3F81980C3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A8B09-A5FC-40BC-87E2-D5EB6A7BF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0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image" Target="../media/image10.gif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8.png"/><Relationship Id="rId7" Type="http://schemas.openxmlformats.org/officeDocument/2006/relationships/image" Target="../media/image17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gif"/><Relationship Id="rId5" Type="http://schemas.openxmlformats.org/officeDocument/2006/relationships/image" Target="../media/image5.gif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Grammatical Facial Expression recognition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7640"/>
            <a:ext cx="91440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Teammates </a:t>
            </a:r>
          </a:p>
          <a:p>
            <a:r>
              <a:rPr lang="en-US" sz="3200" dirty="0"/>
              <a:t>Shubhabrata Mukherjee </a:t>
            </a:r>
          </a:p>
          <a:p>
            <a:r>
              <a:rPr lang="en-US" sz="3200" dirty="0"/>
              <a:t>And</a:t>
            </a:r>
          </a:p>
          <a:p>
            <a:r>
              <a:rPr lang="en-US" sz="3200" dirty="0"/>
              <a:t> Sumitra Dey</a:t>
            </a:r>
          </a:p>
        </p:txBody>
      </p:sp>
    </p:spTree>
    <p:extLst>
      <p:ext uri="{BB962C8B-B14F-4D97-AF65-F5344CB8AC3E}">
        <p14:creationId xmlns:p14="http://schemas.microsoft.com/office/powerpoint/2010/main" val="58490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436" y="808294"/>
            <a:ext cx="3992243" cy="3799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80" y="808295"/>
            <a:ext cx="4104406" cy="3799435"/>
          </a:xfrm>
          <a:prstGeom prst="rect">
            <a:avLst/>
          </a:prstGeom>
        </p:spPr>
      </p:pic>
      <p:sp>
        <p:nvSpPr>
          <p:cNvPr id="4" name="Title 28"/>
          <p:cNvSpPr txBox="1">
            <a:spLocks/>
          </p:cNvSpPr>
          <p:nvPr/>
        </p:nvSpPr>
        <p:spPr>
          <a:xfrm>
            <a:off x="0" y="17751"/>
            <a:ext cx="12192000" cy="7905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PCA on Transformed and Reduced Set of Variables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80" y="4776290"/>
            <a:ext cx="9793164" cy="16549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153400" y="655894"/>
            <a:ext cx="15240" cy="40594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72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45" y="2092642"/>
            <a:ext cx="5324475" cy="2124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238125"/>
            <a:ext cx="6038850" cy="4857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" y="5095875"/>
            <a:ext cx="5991225" cy="1400175"/>
          </a:xfrm>
          <a:prstGeom prst="rect">
            <a:avLst/>
          </a:prstGeom>
        </p:spPr>
      </p:pic>
      <p:sp>
        <p:nvSpPr>
          <p:cNvPr id="5" name="Title 28"/>
          <p:cNvSpPr txBox="1">
            <a:spLocks/>
          </p:cNvSpPr>
          <p:nvPr/>
        </p:nvSpPr>
        <p:spPr>
          <a:xfrm>
            <a:off x="5379720" y="17751"/>
            <a:ext cx="6812279" cy="13233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Logistic Regression :</a:t>
            </a:r>
          </a:p>
          <a:p>
            <a:pPr algn="ctr"/>
            <a:r>
              <a:rPr lang="en-US" sz="2000" dirty="0"/>
              <a:t> Using </a:t>
            </a:r>
            <a:r>
              <a:rPr lang="en-US" sz="2800" dirty="0">
                <a:solidFill>
                  <a:srgbClr val="FF0000"/>
                </a:solidFill>
              </a:rPr>
              <a:t>8</a:t>
            </a:r>
            <a:r>
              <a:rPr lang="en-US" sz="2000" dirty="0"/>
              <a:t> distance and </a:t>
            </a:r>
            <a:r>
              <a:rPr lang="en-US" sz="2800" dirty="0">
                <a:solidFill>
                  <a:srgbClr val="FF0000"/>
                </a:solidFill>
              </a:rPr>
              <a:t>2</a:t>
            </a:r>
            <a:r>
              <a:rPr lang="en-US" sz="2000" dirty="0"/>
              <a:t> angles</a:t>
            </a:r>
          </a:p>
        </p:txBody>
      </p:sp>
    </p:spTree>
    <p:extLst>
      <p:ext uri="{BB962C8B-B14F-4D97-AF65-F5344CB8AC3E}">
        <p14:creationId xmlns:p14="http://schemas.microsoft.com/office/powerpoint/2010/main" val="145126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136005" y="1818322"/>
            <a:ext cx="6067425" cy="4881563"/>
            <a:chOff x="5983605" y="583882"/>
            <a:chExt cx="6067425" cy="48815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2550795"/>
              <a:ext cx="6057900" cy="29146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583882"/>
              <a:ext cx="5143500" cy="15430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3605" y="2104071"/>
              <a:ext cx="6067425" cy="4191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20967" y="1818322"/>
            <a:ext cx="6067425" cy="4823459"/>
            <a:chOff x="120967" y="1542096"/>
            <a:chExt cx="6067425" cy="48234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967" y="3536630"/>
              <a:ext cx="6067425" cy="28289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67" y="3065618"/>
              <a:ext cx="6038850" cy="457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67" y="1542096"/>
              <a:ext cx="5143500" cy="1543050"/>
            </a:xfrm>
            <a:prstGeom prst="rect">
              <a:avLst/>
            </a:prstGeom>
          </p:spPr>
        </p:pic>
      </p:grpSp>
      <p:sp>
        <p:nvSpPr>
          <p:cNvPr id="15" name="Title 28"/>
          <p:cNvSpPr txBox="1">
            <a:spLocks/>
          </p:cNvSpPr>
          <p:nvPr/>
        </p:nvSpPr>
        <p:spPr>
          <a:xfrm>
            <a:off x="0" y="17751"/>
            <a:ext cx="12192000" cy="7905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Cross-Validation</a:t>
            </a:r>
          </a:p>
        </p:txBody>
      </p:sp>
      <p:sp>
        <p:nvSpPr>
          <p:cNvPr id="16" name="Title 28"/>
          <p:cNvSpPr txBox="1">
            <a:spLocks/>
          </p:cNvSpPr>
          <p:nvPr/>
        </p:nvSpPr>
        <p:spPr>
          <a:xfrm>
            <a:off x="0" y="808294"/>
            <a:ext cx="5523547" cy="7905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18 Variable Model</a:t>
            </a:r>
          </a:p>
        </p:txBody>
      </p:sp>
      <p:sp>
        <p:nvSpPr>
          <p:cNvPr id="17" name="Title 28"/>
          <p:cNvSpPr txBox="1">
            <a:spLocks/>
          </p:cNvSpPr>
          <p:nvPr/>
        </p:nvSpPr>
        <p:spPr>
          <a:xfrm>
            <a:off x="6679883" y="808293"/>
            <a:ext cx="5523547" cy="7905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10 Variable Model</a:t>
            </a:r>
          </a:p>
        </p:txBody>
      </p:sp>
    </p:spTree>
    <p:extLst>
      <p:ext uri="{BB962C8B-B14F-4D97-AF65-F5344CB8AC3E}">
        <p14:creationId xmlns:p14="http://schemas.microsoft.com/office/powerpoint/2010/main" val="184506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2BFE90-B092-4825-9E90-E6FAE0E1F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84" y="1145219"/>
            <a:ext cx="9743869" cy="530829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81170F6-45B4-49B8-8A4C-7F7803215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6773" y="490065"/>
            <a:ext cx="9743869" cy="735620"/>
          </a:xfrm>
        </p:spPr>
        <p:txBody>
          <a:bodyPr>
            <a:normAutofit fontScale="90000"/>
          </a:bodyPr>
          <a:lstStyle/>
          <a:p>
            <a:r>
              <a:rPr lang="en-US" dirty="0"/>
              <a:t>Accuracy performance</a:t>
            </a:r>
          </a:p>
        </p:txBody>
      </p:sp>
    </p:spTree>
    <p:extLst>
      <p:ext uri="{BB962C8B-B14F-4D97-AF65-F5344CB8AC3E}">
        <p14:creationId xmlns:p14="http://schemas.microsoft.com/office/powerpoint/2010/main" val="279180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8"/>
          <p:cNvSpPr txBox="1">
            <a:spLocks/>
          </p:cNvSpPr>
          <p:nvPr/>
        </p:nvSpPr>
        <p:spPr>
          <a:xfrm>
            <a:off x="0" y="17752"/>
            <a:ext cx="12192000" cy="658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Time series analysis of d10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507B11-262D-4D1C-B938-FC123CBD3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3" y="705459"/>
            <a:ext cx="3621970" cy="27235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101347-BD28-4D6F-B804-EAA7159E6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48" y="642431"/>
            <a:ext cx="3977730" cy="2991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AB5306-8F00-4855-B233-40D595D3F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1" y="3633484"/>
            <a:ext cx="3756924" cy="28250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B21E97-B0FA-44B6-BD9E-4406034E1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54" y="3633483"/>
            <a:ext cx="3874234" cy="29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6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question and ans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8" y="0"/>
            <a:ext cx="102758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0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Representation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04" y="1340168"/>
            <a:ext cx="4479147" cy="5030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36290"/>
            <a:ext cx="556260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55" y="3866012"/>
            <a:ext cx="5695950" cy="2219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96080" y="1166958"/>
            <a:ext cx="268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Microsoft Kinect</a:t>
            </a:r>
            <a:r>
              <a:rPr lang="en-US" baseline="30000" dirty="0"/>
              <a:t>TM</a:t>
            </a:r>
            <a:r>
              <a:rPr lang="en-US" dirty="0"/>
              <a:t>sensor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205" y="6315834"/>
            <a:ext cx="12192000" cy="53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FREITAS, F. A.; Peres, S. M.; Lima, C. A. M.; BARBOSA, F. V. “Grammatical Facial Expressions Recognition with Machine Learning”,</a:t>
            </a:r>
            <a:r>
              <a:rPr lang="en-US" sz="11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Proceedings of the Twenty-Seventh International Florida Artificial Intelligence Research Society Conference.</a:t>
            </a:r>
            <a:endParaRPr lang="en-US" sz="11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4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35" y="426678"/>
            <a:ext cx="3182216" cy="3182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56" y="426678"/>
            <a:ext cx="3182216" cy="3182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79" y="3538028"/>
            <a:ext cx="3319972" cy="33199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6243" y="280566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WH-Question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459" y="278193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YN-Question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2076" y="59878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Doubt-Question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351" y="3496859"/>
            <a:ext cx="3361141" cy="33611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63200" y="59878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Negation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290" b="-6685"/>
          <a:stretch/>
        </p:blipFill>
        <p:spPr>
          <a:xfrm>
            <a:off x="564995" y="2091572"/>
            <a:ext cx="4025676" cy="2810573"/>
          </a:xfrm>
          <a:prstGeom prst="rect">
            <a:avLst/>
          </a:prstGeom>
        </p:spPr>
      </p:pic>
      <p:sp>
        <p:nvSpPr>
          <p:cNvPr id="13" name="Title 28"/>
          <p:cNvSpPr txBox="1">
            <a:spLocks/>
          </p:cNvSpPr>
          <p:nvPr/>
        </p:nvSpPr>
        <p:spPr>
          <a:xfrm>
            <a:off x="152400" y="288922"/>
            <a:ext cx="5252736" cy="7905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49966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4" y="3522618"/>
            <a:ext cx="7315200" cy="331961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072621" y="1266824"/>
            <a:ext cx="2360470" cy="2780106"/>
            <a:chOff x="4335261" y="1266824"/>
            <a:chExt cx="2360470" cy="27801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261" y="1266824"/>
              <a:ext cx="2360470" cy="2360470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 rot="5400000">
              <a:off x="5560112" y="3340737"/>
              <a:ext cx="442339" cy="97004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283682" y="1289164"/>
            <a:ext cx="2360470" cy="2751720"/>
            <a:chOff x="5546322" y="1289164"/>
            <a:chExt cx="2360470" cy="27517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322" y="1289164"/>
              <a:ext cx="2360470" cy="2360470"/>
            </a:xfrm>
            <a:prstGeom prst="rect">
              <a:avLst/>
            </a:prstGeom>
          </p:spPr>
        </p:pic>
        <p:sp>
          <p:nvSpPr>
            <p:cNvPr id="19" name="Left Brace 18"/>
            <p:cNvSpPr/>
            <p:nvPr/>
          </p:nvSpPr>
          <p:spPr>
            <a:xfrm rot="5400000">
              <a:off x="6597893" y="3419472"/>
              <a:ext cx="404426" cy="83839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88469" y="1244121"/>
            <a:ext cx="2360470" cy="2796763"/>
            <a:chOff x="6751109" y="1244121"/>
            <a:chExt cx="2360470" cy="279676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109" y="1244121"/>
              <a:ext cx="2360470" cy="2360470"/>
            </a:xfrm>
            <a:prstGeom prst="rect">
              <a:avLst/>
            </a:prstGeom>
          </p:spPr>
        </p:pic>
        <p:sp>
          <p:nvSpPr>
            <p:cNvPr id="20" name="Left Brace 19"/>
            <p:cNvSpPr/>
            <p:nvPr/>
          </p:nvSpPr>
          <p:spPr>
            <a:xfrm rot="5400000">
              <a:off x="7629267" y="3467674"/>
              <a:ext cx="404425" cy="7419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689080" y="1245971"/>
            <a:ext cx="2360470" cy="2809687"/>
            <a:chOff x="7951720" y="1245971"/>
            <a:chExt cx="2360470" cy="28096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20" y="1245971"/>
              <a:ext cx="2360470" cy="2360470"/>
            </a:xfrm>
            <a:prstGeom prst="rect">
              <a:avLst/>
            </a:prstGeom>
          </p:spPr>
        </p:pic>
        <p:sp>
          <p:nvSpPr>
            <p:cNvPr id="21" name="Left Brace 20"/>
            <p:cNvSpPr/>
            <p:nvPr/>
          </p:nvSpPr>
          <p:spPr>
            <a:xfrm rot="5400000">
              <a:off x="8670066" y="3379925"/>
              <a:ext cx="419200" cy="93226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t="290" b="79621"/>
          <a:stretch/>
        </p:blipFill>
        <p:spPr>
          <a:xfrm>
            <a:off x="24848" y="1557178"/>
            <a:ext cx="4025676" cy="5306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7244" y="4470917"/>
            <a:ext cx="128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Silent = 0</a:t>
            </a:r>
          </a:p>
          <a:p>
            <a:r>
              <a:rPr lang="en-US" dirty="0"/>
              <a:t>Talking = 1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1513497" y="2511"/>
            <a:ext cx="9146628" cy="790543"/>
          </a:xfrm>
        </p:spPr>
        <p:txBody>
          <a:bodyPr/>
          <a:lstStyle/>
          <a:p>
            <a:pPr algn="ctr"/>
            <a:r>
              <a:rPr lang="en-US" dirty="0"/>
              <a:t>WH-Question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549336" y="1266823"/>
            <a:ext cx="2355975" cy="2774063"/>
            <a:chOff x="4549336" y="1266823"/>
            <a:chExt cx="2355975" cy="2774063"/>
          </a:xfrm>
        </p:grpSpPr>
        <p:sp>
          <p:nvSpPr>
            <p:cNvPr id="10" name="Left Brace 9"/>
            <p:cNvSpPr/>
            <p:nvPr/>
          </p:nvSpPr>
          <p:spPr>
            <a:xfrm rot="5400000">
              <a:off x="6040662" y="3289109"/>
              <a:ext cx="358243" cy="11453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336" y="1266823"/>
              <a:ext cx="2355975" cy="2355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012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852" y="3497108"/>
            <a:ext cx="7415222" cy="33650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7244" y="4470917"/>
            <a:ext cx="128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Silent = 0</a:t>
            </a:r>
          </a:p>
          <a:p>
            <a:r>
              <a:rPr lang="en-US" dirty="0"/>
              <a:t>Talking = 1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1513497" y="2511"/>
            <a:ext cx="9146628" cy="790543"/>
          </a:xfrm>
        </p:spPr>
        <p:txBody>
          <a:bodyPr/>
          <a:lstStyle/>
          <a:p>
            <a:pPr algn="ctr"/>
            <a:r>
              <a:rPr lang="en-US" dirty="0"/>
              <a:t>Yes-No-Question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848" y="1557178"/>
            <a:ext cx="4038255" cy="551858"/>
            <a:chOff x="24848" y="1557178"/>
            <a:chExt cx="4038255" cy="55185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t="290" b="79879"/>
            <a:stretch/>
          </p:blipFill>
          <p:spPr>
            <a:xfrm>
              <a:off x="24848" y="1557178"/>
              <a:ext cx="4025676" cy="52387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/>
            <a:srcRect t="20321" b="72716"/>
            <a:stretch/>
          </p:blipFill>
          <p:spPr>
            <a:xfrm>
              <a:off x="37427" y="1925105"/>
              <a:ext cx="4025676" cy="183931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9588101" y="1318778"/>
            <a:ext cx="2260814" cy="2722106"/>
            <a:chOff x="9588101" y="1318778"/>
            <a:chExt cx="2260814" cy="2722106"/>
          </a:xfrm>
        </p:grpSpPr>
        <p:sp>
          <p:nvSpPr>
            <p:cNvPr id="21" name="Left Brace 20"/>
            <p:cNvSpPr/>
            <p:nvPr/>
          </p:nvSpPr>
          <p:spPr>
            <a:xfrm rot="5400000">
              <a:off x="10525173" y="3419835"/>
              <a:ext cx="404426" cy="8376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8101" y="1318778"/>
              <a:ext cx="2260814" cy="226081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079808" y="1364751"/>
            <a:ext cx="2260814" cy="2676135"/>
            <a:chOff x="5079808" y="1364751"/>
            <a:chExt cx="2260814" cy="2676135"/>
          </a:xfrm>
        </p:grpSpPr>
        <p:sp>
          <p:nvSpPr>
            <p:cNvPr id="10" name="Left Brace 9"/>
            <p:cNvSpPr/>
            <p:nvPr/>
          </p:nvSpPr>
          <p:spPr>
            <a:xfrm rot="5400000">
              <a:off x="6040662" y="3289109"/>
              <a:ext cx="358243" cy="11453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9808" y="1364751"/>
              <a:ext cx="2260814" cy="226081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373036" y="1355011"/>
            <a:ext cx="2260814" cy="2691919"/>
            <a:chOff x="6373036" y="1355011"/>
            <a:chExt cx="2260814" cy="2691919"/>
          </a:xfrm>
        </p:grpSpPr>
        <p:sp>
          <p:nvSpPr>
            <p:cNvPr id="15" name="Left Brace 14"/>
            <p:cNvSpPr/>
            <p:nvPr/>
          </p:nvSpPr>
          <p:spPr>
            <a:xfrm rot="5400000">
              <a:off x="7281706" y="3340737"/>
              <a:ext cx="442339" cy="97004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036" y="1355011"/>
              <a:ext cx="2260814" cy="2260814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512321" y="1333029"/>
            <a:ext cx="2260814" cy="2707855"/>
            <a:chOff x="7512321" y="1333029"/>
            <a:chExt cx="2260814" cy="2707855"/>
          </a:xfrm>
        </p:grpSpPr>
        <p:sp>
          <p:nvSpPr>
            <p:cNvPr id="19" name="Left Brace 18"/>
            <p:cNvSpPr/>
            <p:nvPr/>
          </p:nvSpPr>
          <p:spPr>
            <a:xfrm rot="5400000">
              <a:off x="8459518" y="3374036"/>
              <a:ext cx="404426" cy="92926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321" y="1333029"/>
              <a:ext cx="2260814" cy="226081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589460" y="1323145"/>
            <a:ext cx="2260814" cy="2717739"/>
            <a:chOff x="8589460" y="1323145"/>
            <a:chExt cx="2260814" cy="2717739"/>
          </a:xfrm>
        </p:grpSpPr>
        <p:sp>
          <p:nvSpPr>
            <p:cNvPr id="20" name="Left Brace 19"/>
            <p:cNvSpPr/>
            <p:nvPr/>
          </p:nvSpPr>
          <p:spPr>
            <a:xfrm rot="5400000">
              <a:off x="9527335" y="3417327"/>
              <a:ext cx="404425" cy="84268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460" y="1323145"/>
              <a:ext cx="2260814" cy="2260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640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01445" y="1163497"/>
            <a:ext cx="10884847" cy="5406157"/>
            <a:chOff x="501445" y="455578"/>
            <a:chExt cx="10884847" cy="54061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445" y="492142"/>
              <a:ext cx="5324168" cy="24160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437" y="3412609"/>
              <a:ext cx="5396966" cy="24491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9019" y="455578"/>
              <a:ext cx="5401817" cy="24513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9951" y="3327909"/>
              <a:ext cx="5406341" cy="245338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27482" y="45557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WH-Question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57930" y="49214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YN-Question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27482" y="3460782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Doubt-Question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41268" y="3355649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Negation</a:t>
              </a:r>
            </a:p>
          </p:txBody>
        </p:sp>
      </p:grpSp>
      <p:sp>
        <p:nvSpPr>
          <p:cNvPr id="12" name="Title 28"/>
          <p:cNvSpPr>
            <a:spLocks noGrp="1"/>
          </p:cNvSpPr>
          <p:nvPr>
            <p:ph type="title"/>
          </p:nvPr>
        </p:nvSpPr>
        <p:spPr>
          <a:xfrm>
            <a:off x="1513497" y="2511"/>
            <a:ext cx="9146628" cy="790543"/>
          </a:xfrm>
        </p:spPr>
        <p:txBody>
          <a:bodyPr/>
          <a:lstStyle/>
          <a:p>
            <a:pPr algn="ctr"/>
            <a:r>
              <a:rPr lang="en-US" dirty="0"/>
              <a:t>Temporal Data</a:t>
            </a:r>
          </a:p>
        </p:txBody>
      </p:sp>
    </p:spTree>
    <p:extLst>
      <p:ext uri="{BB962C8B-B14F-4D97-AF65-F5344CB8AC3E}">
        <p14:creationId xmlns:p14="http://schemas.microsoft.com/office/powerpoint/2010/main" val="410141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3578"/>
            <a:ext cx="12191999" cy="1325563"/>
          </a:xfrm>
        </p:spPr>
        <p:txBody>
          <a:bodyPr/>
          <a:lstStyle/>
          <a:p>
            <a:pPr algn="ctr"/>
            <a:r>
              <a:rPr lang="en-US" dirty="0"/>
              <a:t>Dimension Reduction and Variable Transformation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26" y="1690688"/>
            <a:ext cx="4479147" cy="5030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1192960"/>
            <a:ext cx="3328988" cy="3286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442" t="-464" r="558" b="464"/>
          <a:stretch/>
        </p:blipFill>
        <p:spPr>
          <a:xfrm>
            <a:off x="8420560" y="1035152"/>
            <a:ext cx="3328988" cy="32861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1039" y="5029292"/>
            <a:ext cx="32091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Approach used in [2]: supervised neural networks, Multi-layer perception (MLP), implemented in the </a:t>
            </a:r>
            <a:r>
              <a:rPr lang="en-US" dirty="0" err="1"/>
              <a:t>Matlab</a:t>
            </a:r>
            <a:r>
              <a:rPr lang="en-US" dirty="0"/>
              <a:t> R Neural Toolbox.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41E5C-969F-40D0-BDE8-0BE7D9B0C054}"/>
              </a:ext>
            </a:extLst>
          </p:cNvPr>
          <p:cNvSpPr txBox="1"/>
          <p:nvPr/>
        </p:nvSpPr>
        <p:spPr>
          <a:xfrm>
            <a:off x="8602462" y="4793942"/>
            <a:ext cx="332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points -&gt; 300 (</a:t>
            </a:r>
            <a:r>
              <a:rPr lang="en-US" dirty="0" err="1"/>
              <a:t>x,y,z</a:t>
            </a:r>
            <a:r>
              <a:rPr lang="en-US" dirty="0"/>
              <a:t>) coordinates -&gt; 17 2D points = 34 (</a:t>
            </a:r>
            <a:r>
              <a:rPr lang="en-US" dirty="0" err="1"/>
              <a:t>x,y</a:t>
            </a:r>
            <a:r>
              <a:rPr lang="en-US" dirty="0"/>
              <a:t>) coordinates -&gt; 11 distance and 7 angles</a:t>
            </a:r>
          </a:p>
        </p:txBody>
      </p:sp>
    </p:spTree>
    <p:extLst>
      <p:ext uri="{BB962C8B-B14F-4D97-AF65-F5344CB8AC3E}">
        <p14:creationId xmlns:p14="http://schemas.microsoft.com/office/powerpoint/2010/main" val="352519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32" y="709034"/>
            <a:ext cx="4474428" cy="4122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203" y="1119996"/>
            <a:ext cx="4188601" cy="3634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itle 28"/>
          <p:cNvSpPr txBox="1">
            <a:spLocks/>
          </p:cNvSpPr>
          <p:nvPr/>
        </p:nvSpPr>
        <p:spPr>
          <a:xfrm>
            <a:off x="1513497" y="2511"/>
            <a:ext cx="9146628" cy="7905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PCA on Raw Data Set (200 variables)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067" y="5081822"/>
            <a:ext cx="8124825" cy="1295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189720" y="709034"/>
            <a:ext cx="15240" cy="40594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4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110516"/>
            <a:ext cx="4371430" cy="38976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1" y="3962399"/>
            <a:ext cx="4766310" cy="2636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25" y="2195512"/>
            <a:ext cx="5162550" cy="2162175"/>
          </a:xfrm>
          <a:prstGeom prst="rect">
            <a:avLst/>
          </a:prstGeom>
        </p:spPr>
      </p:pic>
      <p:sp>
        <p:nvSpPr>
          <p:cNvPr id="5" name="Title 28"/>
          <p:cNvSpPr txBox="1">
            <a:spLocks/>
          </p:cNvSpPr>
          <p:nvPr/>
        </p:nvSpPr>
        <p:spPr>
          <a:xfrm>
            <a:off x="5379720" y="17751"/>
            <a:ext cx="6812279" cy="13233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Logistic Regression :</a:t>
            </a:r>
          </a:p>
          <a:p>
            <a:pPr algn="ctr"/>
            <a:r>
              <a:rPr lang="en-US" sz="2000" dirty="0"/>
              <a:t> Using </a:t>
            </a:r>
            <a:r>
              <a:rPr lang="en-US" sz="2800" dirty="0">
                <a:solidFill>
                  <a:srgbClr val="FF0000"/>
                </a:solidFill>
              </a:rPr>
              <a:t>11</a:t>
            </a:r>
            <a:r>
              <a:rPr lang="en-US" sz="2000" dirty="0"/>
              <a:t> distance and </a:t>
            </a:r>
            <a:r>
              <a:rPr lang="en-US" sz="2800" dirty="0">
                <a:solidFill>
                  <a:srgbClr val="FF0000"/>
                </a:solidFill>
              </a:rPr>
              <a:t>7</a:t>
            </a:r>
            <a:r>
              <a:rPr lang="en-US" sz="2000" dirty="0"/>
              <a:t> angles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63272-F1C1-48AB-B5AB-93140EFF9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635" y="3429000"/>
            <a:ext cx="2990939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06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1157</TotalTime>
  <Words>200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Grammatical Facial Expression recognition using Machine Learning</vt:lpstr>
      <vt:lpstr>Data Representation</vt:lpstr>
      <vt:lpstr>PowerPoint Presentation</vt:lpstr>
      <vt:lpstr>WH-Question</vt:lpstr>
      <vt:lpstr>Yes-No-Question</vt:lpstr>
      <vt:lpstr>Temporal Data</vt:lpstr>
      <vt:lpstr>Dimension Reduction and Variable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performance</vt:lpstr>
      <vt:lpstr>PowerPoint Presentation</vt:lpstr>
      <vt:lpstr>PowerPoint Presentation</vt:lpstr>
    </vt:vector>
  </TitlesOfParts>
  <Company>UMKC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Dey, Sumitra (UMKC-Student)</dc:creator>
  <cp:lastModifiedBy>Shubhabrata Mukherjee</cp:lastModifiedBy>
  <cp:revision>54</cp:revision>
  <dcterms:created xsi:type="dcterms:W3CDTF">2019-12-08T05:53:03Z</dcterms:created>
  <dcterms:modified xsi:type="dcterms:W3CDTF">2019-12-09T15:32:56Z</dcterms:modified>
</cp:coreProperties>
</file>